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3" r:id="rId4"/>
    <p:sldId id="264" r:id="rId5"/>
    <p:sldId id="266" r:id="rId6"/>
    <p:sldId id="261" r:id="rId7"/>
    <p:sldId id="26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WqMlqhFd6Rv3K10OxczIsD2LA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6030a0e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56030a0e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6030a0e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56030a0e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65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6030a0e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56030a0e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33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6030a0e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56030a0e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052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09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9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https://pixabay.com/get/gf04aecab912aa743e07c21e8d646d1f05d430b7fe4b3bb97f5b548bf4982d90206c05230118e4ad6ffa3bda80fe38e30a08c9a7fe746ecb7cbb32f906177b836_128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3609" y="50735"/>
            <a:ext cx="6524781" cy="67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" y="2241331"/>
            <a:ext cx="12192000" cy="2396357"/>
          </a:xfrm>
          <a:prstGeom prst="rect">
            <a:avLst/>
          </a:prstGeom>
          <a:solidFill>
            <a:srgbClr val="FFE7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4800"/>
              <a:buFont typeface="Century Gothic"/>
              <a:buNone/>
            </a:pPr>
            <a:r>
              <a:rPr lang="en-GB" sz="48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European Day of Languages Song 2023</a:t>
            </a:r>
            <a:br>
              <a:rPr lang="en-GB" sz="48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‘We are Different</a:t>
            </a:r>
            <a:r>
              <a:rPr lang="en-GB" sz="48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br>
              <a:rPr lang="en-GB" sz="48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48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</a:t>
            </a:r>
            <a:r>
              <a:rPr lang="en-GB" sz="4000" b="1" dirty="0" err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40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 err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40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 err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endParaRPr sz="4800" b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" descr="Logo [white writing]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3781" y="5938047"/>
            <a:ext cx="1722482" cy="81591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26813" y="6043449"/>
            <a:ext cx="2779985" cy="407274"/>
          </a:xfrm>
          <a:prstGeom prst="rect">
            <a:avLst/>
          </a:prstGeom>
          <a:solidFill>
            <a:srgbClr val="FFE7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Music &amp; Lyrics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Joanne Eccleshare</a:t>
            </a:r>
            <a:endParaRPr/>
          </a:p>
        </p:txBody>
      </p:sp>
      <p:pic>
        <p:nvPicPr>
          <p:cNvPr id="3" name="Picture 2" descr="A red black and yellow flag&#10;&#10;Description automatically generated with low confidence">
            <a:extLst>
              <a:ext uri="{FF2B5EF4-FFF2-40B4-BE49-F238E27FC236}">
                <a16:creationId xmlns:a16="http://schemas.microsoft.com/office/drawing/2014/main" id="{1A63FE46-AB89-704B-D46F-A872FB245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12" y="125059"/>
            <a:ext cx="1248993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6030a0e74_0_0"/>
          <p:cNvSpPr txBox="1">
            <a:spLocks noGrp="1"/>
          </p:cNvSpPr>
          <p:nvPr>
            <p:ph type="title"/>
          </p:nvPr>
        </p:nvSpPr>
        <p:spPr>
          <a:xfrm>
            <a:off x="149087" y="-64948"/>
            <a:ext cx="5457056" cy="12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4000"/>
              <a:buFont typeface="Century Gothic"/>
              <a:buNone/>
            </a:pPr>
            <a:r>
              <a:rPr lang="en-GB" sz="4000" b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endParaRPr sz="4000" b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g256030a0e74_0_0"/>
          <p:cNvSpPr txBox="1"/>
          <p:nvPr/>
        </p:nvSpPr>
        <p:spPr>
          <a:xfrm>
            <a:off x="269589" y="921970"/>
            <a:ext cx="6497700" cy="25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gelb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rot</a:t>
            </a:r>
            <a:endParaRPr sz="2400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Eis</a:t>
            </a:r>
            <a:r>
              <a:rPr lang="en-GB" sz="24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Brot</a:t>
            </a:r>
            <a:endParaRPr sz="2400" b="0" i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den Hund</a:t>
            </a:r>
            <a:r>
              <a:rPr lang="en-GB" sz="24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Maus</a:t>
            </a:r>
            <a:endParaRPr sz="2400" b="0" i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</a:t>
            </a:r>
            <a:r>
              <a:rPr lang="en-GB" sz="24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Strand	     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das Haus</a:t>
            </a:r>
            <a:endParaRPr dirty="0"/>
          </a:p>
        </p:txBody>
      </p:sp>
      <p:sp>
        <p:nvSpPr>
          <p:cNvPr id="119" name="Google Shape;119;g256030a0e74_0_0"/>
          <p:cNvSpPr txBox="1"/>
          <p:nvPr/>
        </p:nvSpPr>
        <p:spPr>
          <a:xfrm>
            <a:off x="269589" y="3108082"/>
            <a:ext cx="6497700" cy="2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b="0" i="1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Rap:</a:t>
            </a:r>
            <a:endParaRPr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alle Kinder</a:t>
            </a:r>
            <a:r>
              <a:rPr lang="en-GB" sz="1800" b="0" i="1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(x2)</a:t>
            </a:r>
            <a:endParaRPr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mag, Du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Ich mag, Du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endParaRPr sz="1800" i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alle Kinder (x2)</a:t>
            </a:r>
            <a:endParaRPr dirty="0">
              <a:solidFill>
                <a:schemeClr val="dk1"/>
              </a:solidFill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endParaRPr sz="1800" i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1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g256030a0e74_0_0"/>
          <p:cNvSpPr txBox="1"/>
          <p:nvPr/>
        </p:nvSpPr>
        <p:spPr>
          <a:xfrm>
            <a:off x="269589" y="5020213"/>
            <a:ext cx="6497700" cy="1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den Hund</a:t>
            </a:r>
            <a:r>
              <a:rPr lang="de-DE" sz="20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</a:t>
            </a: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magst die Maus</a:t>
            </a:r>
            <a:endParaRPr lang="de-DE" sz="2000" b="0" i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</a:t>
            </a:r>
            <a:r>
              <a:rPr lang="de-DE" sz="20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Strand	     </a:t>
            </a: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magst das Haus</a:t>
            </a:r>
            <a:endParaRPr lang="de-DE" sz="2400"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alle Kinder</a:t>
            </a:r>
            <a:endParaRPr sz="2200" b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g256030a0e74_0_0" descr="Logo [white writing]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5650" y="6137946"/>
            <a:ext cx="1520113" cy="72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 descr="https://pixabay.com/get/gf04aecab912aa743e07c21e8d646d1f05d430b7fe4b3bb97f5b548bf4982d90206c05230118e4ad6ffa3bda80fe38e30a08c9a7fe746ecb7cbb32f906177b836_1280.png">
            <a:extLst>
              <a:ext uri="{FF2B5EF4-FFF2-40B4-BE49-F238E27FC236}">
                <a16:creationId xmlns:a16="http://schemas.microsoft.com/office/drawing/2014/main" id="{A8A96E70-D66F-9483-40FF-3E1885FED3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1303" y="2214206"/>
            <a:ext cx="3819288" cy="3923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7;g256030a0e74_0_0">
            <a:extLst>
              <a:ext uri="{FF2B5EF4-FFF2-40B4-BE49-F238E27FC236}">
                <a16:creationId xmlns:a16="http://schemas.microsoft.com/office/drawing/2014/main" id="{8A4DBCE0-5E64-B583-5FDA-9838A9AD20A5}"/>
              </a:ext>
            </a:extLst>
          </p:cNvPr>
          <p:cNvSpPr txBox="1"/>
          <p:nvPr/>
        </p:nvSpPr>
        <p:spPr>
          <a:xfrm>
            <a:off x="6839212" y="228686"/>
            <a:ext cx="5203701" cy="175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through the words. </a:t>
            </a:r>
          </a:p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understand? Look for familiar words and phrases. </a:t>
            </a:r>
          </a:p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on the next slide.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6030a0e74_0_0"/>
          <p:cNvSpPr txBox="1">
            <a:spLocks noGrp="1"/>
          </p:cNvSpPr>
          <p:nvPr>
            <p:ph type="title"/>
          </p:nvPr>
        </p:nvSpPr>
        <p:spPr>
          <a:xfrm>
            <a:off x="149087" y="-64948"/>
            <a:ext cx="10976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4000"/>
              <a:buFont typeface="Century Gothic"/>
              <a:buNone/>
            </a:pPr>
            <a:r>
              <a:rPr lang="en-GB" sz="4000" b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endParaRPr sz="4000" b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g256030a0e74_0_0"/>
          <p:cNvSpPr txBox="1">
            <a:spLocks noGrp="1"/>
          </p:cNvSpPr>
          <p:nvPr>
            <p:ph type="body" idx="1"/>
          </p:nvPr>
        </p:nvSpPr>
        <p:spPr>
          <a:xfrm>
            <a:off x="6924372" y="3402725"/>
            <a:ext cx="6497700" cy="2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</a:pPr>
            <a:r>
              <a:rPr lang="en-GB" sz="1800" i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Rap:</a:t>
            </a:r>
            <a:endParaRPr dirty="0"/>
          </a:p>
          <a:p>
            <a:pPr marL="1905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</a:pPr>
            <a:r>
              <a:rPr lang="en-GB" sz="1800" i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different, but we are all children (x2)</a:t>
            </a:r>
            <a:endParaRPr dirty="0"/>
          </a:p>
          <a:p>
            <a:pPr marL="1905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</a:pPr>
            <a:r>
              <a:rPr lang="en-GB" sz="1800" i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like, you like, I like, you like</a:t>
            </a:r>
            <a:endParaRPr dirty="0"/>
          </a:p>
          <a:p>
            <a:pPr marL="1905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</a:pPr>
            <a:r>
              <a:rPr lang="en-GB" sz="1800" i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different, but we are all children!</a:t>
            </a:r>
            <a:endParaRPr dirty="0"/>
          </a:p>
          <a:p>
            <a:pPr marL="1905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 dirty="0">
              <a:solidFill>
                <a:srgbClr val="00B0F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g256030a0e74_0_0"/>
          <p:cNvSpPr txBox="1"/>
          <p:nvPr/>
        </p:nvSpPr>
        <p:spPr>
          <a:xfrm>
            <a:off x="269589" y="924282"/>
            <a:ext cx="6497700" cy="25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gelb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rot</a:t>
            </a:r>
            <a:endParaRPr sz="2400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Eis</a:t>
            </a:r>
            <a:r>
              <a:rPr lang="en-GB" sz="24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Brot</a:t>
            </a:r>
            <a:endParaRPr sz="2400" b="0" i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den Hund</a:t>
            </a:r>
            <a:r>
              <a:rPr lang="en-GB" sz="24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Maus</a:t>
            </a:r>
            <a:endParaRPr sz="2400" b="0" i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</a:t>
            </a:r>
            <a:r>
              <a:rPr lang="en-GB" sz="24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Strand	     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das Haus</a:t>
            </a:r>
            <a:endParaRPr dirty="0"/>
          </a:p>
        </p:txBody>
      </p:sp>
      <p:sp>
        <p:nvSpPr>
          <p:cNvPr id="118" name="Google Shape;118;g256030a0e74_0_0"/>
          <p:cNvSpPr txBox="1"/>
          <p:nvPr/>
        </p:nvSpPr>
        <p:spPr>
          <a:xfrm>
            <a:off x="6945782" y="1060789"/>
            <a:ext cx="5271384" cy="25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yellow		You like </a:t>
            </a:r>
            <a:r>
              <a:rPr lang="en-GB" sz="22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</a:t>
            </a:r>
            <a:endParaRPr sz="2200" b="0" i="0" u="none" strike="noStrike" cap="none" dirty="0">
              <a:solidFill>
                <a:srgbClr val="00B0F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</a:t>
            </a:r>
            <a:r>
              <a:rPr lang="en-GB" sz="22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 cream</a:t>
            </a:r>
            <a:r>
              <a:rPr lang="en-GB" sz="2200" b="0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You like </a:t>
            </a:r>
            <a:r>
              <a:rPr lang="en-GB" sz="22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bread</a:t>
            </a:r>
            <a:endParaRPr sz="2200"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the </a:t>
            </a:r>
            <a:r>
              <a:rPr lang="en-GB" sz="22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dog</a:t>
            </a:r>
            <a:r>
              <a:rPr lang="en-GB" sz="2200" b="0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    You like the </a:t>
            </a:r>
            <a:r>
              <a:rPr lang="en-GB" sz="22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mouse</a:t>
            </a:r>
            <a:endParaRPr sz="2200"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</a:t>
            </a:r>
            <a:r>
              <a:rPr lang="en-GB" sz="22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beach      </a:t>
            </a:r>
            <a:r>
              <a:rPr lang="en-GB" sz="2200" b="0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like </a:t>
            </a:r>
            <a:r>
              <a:rPr lang="en-GB" sz="22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house</a:t>
            </a:r>
            <a:endParaRPr sz="2200" dirty="0"/>
          </a:p>
        </p:txBody>
      </p:sp>
      <p:sp>
        <p:nvSpPr>
          <p:cNvPr id="119" name="Google Shape;119;g256030a0e74_0_0"/>
          <p:cNvSpPr txBox="1"/>
          <p:nvPr/>
        </p:nvSpPr>
        <p:spPr>
          <a:xfrm>
            <a:off x="538947" y="3296463"/>
            <a:ext cx="6497700" cy="2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b="0" i="1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Rap:</a:t>
            </a:r>
            <a:endParaRPr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alle Kinder</a:t>
            </a:r>
            <a:r>
              <a:rPr lang="en-GB" sz="1800" b="0" i="1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(x2)</a:t>
            </a:r>
            <a:endParaRPr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mag, Du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Ich mag, Du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endParaRPr sz="1800" i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alle Kinder (x2)</a:t>
            </a:r>
            <a:endParaRPr dirty="0">
              <a:solidFill>
                <a:schemeClr val="dk1"/>
              </a:solidFill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endParaRPr sz="1800" i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1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g256030a0e74_0_0"/>
          <p:cNvSpPr txBox="1"/>
          <p:nvPr/>
        </p:nvSpPr>
        <p:spPr>
          <a:xfrm>
            <a:off x="269589" y="5020213"/>
            <a:ext cx="6497700" cy="1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den Hund</a:t>
            </a:r>
            <a:r>
              <a:rPr lang="de-DE" sz="20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</a:t>
            </a: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magst die Maus</a:t>
            </a:r>
            <a:endParaRPr lang="de-DE" sz="2000" b="0" i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</a:t>
            </a:r>
            <a:r>
              <a:rPr lang="de-DE" sz="20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Strand	     </a:t>
            </a: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magst das Haus</a:t>
            </a:r>
            <a:endParaRPr lang="de-DE" sz="2400"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alle Kinder</a:t>
            </a:r>
            <a:endParaRPr sz="2200" b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g256030a0e74_0_0"/>
          <p:cNvSpPr txBox="1"/>
          <p:nvPr/>
        </p:nvSpPr>
        <p:spPr>
          <a:xfrm>
            <a:off x="6753013" y="5020213"/>
            <a:ext cx="5523000" cy="1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the </a:t>
            </a:r>
            <a:r>
              <a:rPr lang="en-GB" sz="24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dog</a:t>
            </a:r>
            <a:r>
              <a:rPr lang="en-GB" sz="2400" b="0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  You like the </a:t>
            </a:r>
            <a:r>
              <a:rPr lang="en-GB" sz="24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mouse</a:t>
            </a:r>
            <a:endParaRPr lang="en-GB" sz="2400"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</a:t>
            </a:r>
            <a:r>
              <a:rPr lang="en-GB" sz="24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beach   </a:t>
            </a:r>
            <a:r>
              <a:rPr lang="en-GB" sz="2400" b="0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like </a:t>
            </a:r>
            <a:r>
              <a:rPr lang="en-GB" sz="24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house</a:t>
            </a:r>
            <a:endParaRPr lang="en-GB" sz="2400"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different, but we are all children</a:t>
            </a:r>
            <a:endParaRPr sz="2000" b="0" i="0" u="none" strike="noStrike" cap="none" dirty="0">
              <a:solidFill>
                <a:srgbClr val="00B0F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g256030a0e74_0_0" descr="Logo [white writing]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7939" y="247084"/>
            <a:ext cx="1520113" cy="7200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7;g256030a0e74_0_0">
            <a:extLst>
              <a:ext uri="{FF2B5EF4-FFF2-40B4-BE49-F238E27FC236}">
                <a16:creationId xmlns:a16="http://schemas.microsoft.com/office/drawing/2014/main" id="{336CE106-17D7-6B58-6F8D-0D278F3BB7A2}"/>
              </a:ext>
            </a:extLst>
          </p:cNvPr>
          <p:cNvSpPr txBox="1"/>
          <p:nvPr/>
        </p:nvSpPr>
        <p:spPr>
          <a:xfrm>
            <a:off x="6338470" y="258056"/>
            <a:ext cx="3436902" cy="72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 you get on?</a:t>
            </a:r>
          </a:p>
        </p:txBody>
      </p:sp>
    </p:spTree>
    <p:extLst>
      <p:ext uri="{BB962C8B-B14F-4D97-AF65-F5344CB8AC3E}">
        <p14:creationId xmlns:p14="http://schemas.microsoft.com/office/powerpoint/2010/main" val="98933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6030a0e74_0_0"/>
          <p:cNvSpPr txBox="1">
            <a:spLocks noGrp="1"/>
          </p:cNvSpPr>
          <p:nvPr>
            <p:ph type="title"/>
          </p:nvPr>
        </p:nvSpPr>
        <p:spPr>
          <a:xfrm>
            <a:off x="149087" y="-64948"/>
            <a:ext cx="10976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4000"/>
              <a:buFont typeface="Century Gothic"/>
              <a:buNone/>
            </a:pPr>
            <a:r>
              <a:rPr lang="en-GB" sz="4000" b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backing track</a:t>
            </a:r>
            <a:endParaRPr sz="4000" b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g256030a0e74_0_0"/>
          <p:cNvSpPr txBox="1"/>
          <p:nvPr/>
        </p:nvSpPr>
        <p:spPr>
          <a:xfrm>
            <a:off x="269589" y="924282"/>
            <a:ext cx="6497700" cy="25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gelb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rot</a:t>
            </a:r>
            <a:endParaRPr sz="2400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Eis</a:t>
            </a:r>
            <a:r>
              <a:rPr lang="en-GB" sz="24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Brot</a:t>
            </a:r>
            <a:endParaRPr sz="2400" b="0" i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den Hund</a:t>
            </a:r>
            <a:r>
              <a:rPr lang="en-GB" sz="24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Maus</a:t>
            </a:r>
            <a:endParaRPr sz="2400" b="0" i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</a:t>
            </a:r>
            <a:r>
              <a:rPr lang="en-GB" sz="24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Strand	     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das Haus</a:t>
            </a:r>
            <a:endParaRPr dirty="0"/>
          </a:p>
        </p:txBody>
      </p:sp>
      <p:sp>
        <p:nvSpPr>
          <p:cNvPr id="119" name="Google Shape;119;g256030a0e74_0_0"/>
          <p:cNvSpPr txBox="1"/>
          <p:nvPr/>
        </p:nvSpPr>
        <p:spPr>
          <a:xfrm>
            <a:off x="269589" y="3011172"/>
            <a:ext cx="6497700" cy="2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b="0" i="1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Rap:</a:t>
            </a:r>
            <a:endParaRPr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alle Kinder</a:t>
            </a:r>
            <a:r>
              <a:rPr lang="en-GB" sz="1800" b="0" i="1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(x2)</a:t>
            </a:r>
            <a:endParaRPr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mag, Du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Ich mag, Du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endParaRPr sz="1800" i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alle Kinder (x2)</a:t>
            </a:r>
            <a:endParaRPr dirty="0">
              <a:solidFill>
                <a:schemeClr val="dk1"/>
              </a:solidFill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endParaRPr sz="1800" i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1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g256030a0e74_0_0"/>
          <p:cNvSpPr txBox="1"/>
          <p:nvPr/>
        </p:nvSpPr>
        <p:spPr>
          <a:xfrm>
            <a:off x="269589" y="5020213"/>
            <a:ext cx="6497700" cy="1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den Hund</a:t>
            </a:r>
            <a:r>
              <a:rPr lang="de-DE" sz="20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</a:t>
            </a: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magst die Maus</a:t>
            </a:r>
            <a:endParaRPr lang="de-DE" sz="2000" b="0" i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</a:t>
            </a:r>
            <a:r>
              <a:rPr lang="de-DE" sz="20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Strand	     </a:t>
            </a: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magst das Haus</a:t>
            </a:r>
            <a:endParaRPr lang="de-DE" sz="2400"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alle Kinder</a:t>
            </a:r>
            <a:endParaRPr sz="2200" b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g256030a0e74_0_0" descr="Logo [white writing]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7939" y="247084"/>
            <a:ext cx="1520113" cy="72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 descr="https://pixabay.com/get/gf04aecab912aa743e07c21e8d646d1f05d430b7fe4b3bb97f5b548bf4982d90206c05230118e4ad6ffa3bda80fe38e30a08c9a7fe746ecb7cbb32f906177b836_1280.png">
            <a:extLst>
              <a:ext uri="{FF2B5EF4-FFF2-40B4-BE49-F238E27FC236}">
                <a16:creationId xmlns:a16="http://schemas.microsoft.com/office/drawing/2014/main" id="{A8A96E70-D66F-9483-40FF-3E1885FED39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3973" y="2795043"/>
            <a:ext cx="3819288" cy="3923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7;g256030a0e74_0_0">
            <a:extLst>
              <a:ext uri="{FF2B5EF4-FFF2-40B4-BE49-F238E27FC236}">
                <a16:creationId xmlns:a16="http://schemas.microsoft.com/office/drawing/2014/main" id="{244AD2BB-059E-C401-E175-E62CA66416E6}"/>
              </a:ext>
            </a:extLst>
          </p:cNvPr>
          <p:cNvSpPr txBox="1"/>
          <p:nvPr/>
        </p:nvSpPr>
        <p:spPr>
          <a:xfrm>
            <a:off x="7663973" y="1009677"/>
            <a:ext cx="4528027" cy="1600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 to the backing track.</a:t>
            </a:r>
          </a:p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a go singing the song. </a:t>
            </a:r>
          </a:p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actions.  </a:t>
            </a:r>
          </a:p>
        </p:txBody>
      </p:sp>
      <p:pic>
        <p:nvPicPr>
          <p:cNvPr id="5" name="EDOL We are Different Backing Track3">
            <a:hlinkClick r:id="" action="ppaction://media"/>
            <a:extLst>
              <a:ext uri="{FF2B5EF4-FFF2-40B4-BE49-F238E27FC236}">
                <a16:creationId xmlns:a16="http://schemas.microsoft.com/office/drawing/2014/main" id="{6F2ED231-7DC9-ADF8-F6E6-0622921AA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84591" y="12774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6030a0e74_0_0"/>
          <p:cNvSpPr txBox="1">
            <a:spLocks noGrp="1"/>
          </p:cNvSpPr>
          <p:nvPr>
            <p:ph type="title"/>
          </p:nvPr>
        </p:nvSpPr>
        <p:spPr>
          <a:xfrm>
            <a:off x="149087" y="-64948"/>
            <a:ext cx="10976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4000"/>
              <a:buFont typeface="Century Gothic"/>
              <a:buNone/>
            </a:pPr>
            <a:r>
              <a:rPr lang="en-GB" sz="4000" b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performance</a:t>
            </a:r>
            <a:endParaRPr sz="4000" b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g256030a0e74_0_0"/>
          <p:cNvSpPr txBox="1"/>
          <p:nvPr/>
        </p:nvSpPr>
        <p:spPr>
          <a:xfrm>
            <a:off x="269589" y="924282"/>
            <a:ext cx="6497700" cy="25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gelb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rot</a:t>
            </a:r>
            <a:endParaRPr sz="2400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Eis</a:t>
            </a:r>
            <a:r>
              <a:rPr lang="en-GB" sz="24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Brot</a:t>
            </a:r>
            <a:endParaRPr sz="2400" b="0" i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den Hund</a:t>
            </a:r>
            <a:r>
              <a:rPr lang="en-GB" sz="24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Maus</a:t>
            </a:r>
            <a:endParaRPr sz="2400" b="0" i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</a:t>
            </a:r>
            <a:r>
              <a:rPr lang="en-GB" sz="24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Strand	     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GB" sz="24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das Haus</a:t>
            </a:r>
            <a:endParaRPr dirty="0"/>
          </a:p>
        </p:txBody>
      </p:sp>
      <p:sp>
        <p:nvSpPr>
          <p:cNvPr id="119" name="Google Shape;119;g256030a0e74_0_0"/>
          <p:cNvSpPr txBox="1"/>
          <p:nvPr/>
        </p:nvSpPr>
        <p:spPr>
          <a:xfrm>
            <a:off x="269589" y="3173396"/>
            <a:ext cx="6497700" cy="2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b="0" i="1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Rap:</a:t>
            </a:r>
            <a:endParaRPr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alle Kinder</a:t>
            </a:r>
            <a:r>
              <a:rPr lang="en-GB" sz="1800" b="0" i="1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(x2)</a:t>
            </a:r>
            <a:endParaRPr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mag, Du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Ich mag, Du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endParaRPr sz="1800" i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i="1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1800" i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alle Kinder (x2)</a:t>
            </a:r>
            <a:endParaRPr dirty="0">
              <a:solidFill>
                <a:schemeClr val="dk1"/>
              </a:solidFill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ct val="100000"/>
              <a:buFont typeface="Arial"/>
              <a:buNone/>
            </a:pPr>
            <a:endParaRPr sz="1800" i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1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g256030a0e74_0_0"/>
          <p:cNvSpPr txBox="1"/>
          <p:nvPr/>
        </p:nvSpPr>
        <p:spPr>
          <a:xfrm>
            <a:off x="269589" y="5020213"/>
            <a:ext cx="6497700" cy="1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den Hund</a:t>
            </a:r>
            <a:r>
              <a:rPr lang="de-DE" sz="20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</a:t>
            </a: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magst die Maus</a:t>
            </a:r>
            <a:endParaRPr lang="de-DE" sz="2000" b="0" i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</a:t>
            </a:r>
            <a:r>
              <a:rPr lang="de-DE" sz="2000" b="0" i="0" u="none" strike="noStrike" cap="none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Strand	     </a:t>
            </a:r>
            <a:r>
              <a:rPr lang="de-DE" sz="20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magst das Haus</a:t>
            </a:r>
            <a:endParaRPr lang="de-DE" sz="2400" dirty="0"/>
          </a:p>
          <a:p>
            <a:pPr marL="190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22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alle Kinder</a:t>
            </a:r>
            <a:endParaRPr sz="2200" b="0" u="none" strike="noStrike" cap="none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g256030a0e74_0_0" descr="Logo [white writing]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7939" y="247084"/>
            <a:ext cx="1520113" cy="72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 descr="https://pixabay.com/get/gf04aecab912aa743e07c21e8d646d1f05d430b7fe4b3bb97f5b548bf4982d90206c05230118e4ad6ffa3bda80fe38e30a08c9a7fe746ecb7cbb32f906177b836_1280.png">
            <a:extLst>
              <a:ext uri="{FF2B5EF4-FFF2-40B4-BE49-F238E27FC236}">
                <a16:creationId xmlns:a16="http://schemas.microsoft.com/office/drawing/2014/main" id="{A8A96E70-D66F-9483-40FF-3E1885FED39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1933" y="2771373"/>
            <a:ext cx="3819288" cy="3923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7;g256030a0e74_0_0">
            <a:extLst>
              <a:ext uri="{FF2B5EF4-FFF2-40B4-BE49-F238E27FC236}">
                <a16:creationId xmlns:a16="http://schemas.microsoft.com/office/drawing/2014/main" id="{244AD2BB-059E-C401-E175-E62CA66416E6}"/>
              </a:ext>
            </a:extLst>
          </p:cNvPr>
          <p:cNvSpPr txBox="1"/>
          <p:nvPr/>
        </p:nvSpPr>
        <p:spPr>
          <a:xfrm>
            <a:off x="7543471" y="998791"/>
            <a:ext cx="4648529" cy="14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Perform to the backing track. </a:t>
            </a:r>
          </a:p>
          <a:p>
            <a:pPr marL="190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your actions to bring your performance to life!</a:t>
            </a:r>
          </a:p>
        </p:txBody>
      </p:sp>
      <p:pic>
        <p:nvPicPr>
          <p:cNvPr id="5" name="EDOL We are Different Backing Track3">
            <a:hlinkClick r:id="" action="ppaction://media"/>
            <a:extLst>
              <a:ext uri="{FF2B5EF4-FFF2-40B4-BE49-F238E27FC236}">
                <a16:creationId xmlns:a16="http://schemas.microsoft.com/office/drawing/2014/main" id="{784ADFED-6A24-8DEB-A1EB-E9949AA9AE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84591" y="12774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5" descr="https://pixabay.com/get/gf04aecab912aa743e07c21e8d646d1f05d430b7fe4b3bb97f5b548bf4982d90206c05230118e4ad6ffa3bda80fe38e30a08c9a7fe746ecb7cbb32f906177b836_128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3609" y="50735"/>
            <a:ext cx="6524781" cy="67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>
            <a:spLocks noGrp="1"/>
          </p:cNvSpPr>
          <p:nvPr>
            <p:ph type="ctrTitle"/>
          </p:nvPr>
        </p:nvSpPr>
        <p:spPr>
          <a:xfrm>
            <a:off x="1" y="2241331"/>
            <a:ext cx="12192000" cy="2396357"/>
          </a:xfrm>
          <a:prstGeom prst="rect">
            <a:avLst/>
          </a:prstGeom>
          <a:solidFill>
            <a:srgbClr val="FFE7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4800"/>
              <a:buFont typeface="Century Gothic"/>
              <a:buNone/>
            </a:pPr>
            <a:r>
              <a:rPr lang="en-GB" sz="48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all Different Challenge:</a:t>
            </a:r>
            <a:br>
              <a:rPr lang="en-GB" sz="48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44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this song different – make it your own!</a:t>
            </a:r>
            <a:br>
              <a:rPr lang="en-GB" sz="28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8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create your own class rap during the middle section – use Ich mag, Du </a:t>
            </a:r>
            <a:r>
              <a:rPr lang="en-GB" sz="2800" b="1" dirty="0" err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magst</a:t>
            </a:r>
            <a:r>
              <a:rPr lang="en-GB" sz="28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 You have 32 beats to fill!</a:t>
            </a:r>
            <a:br>
              <a:rPr lang="en-GB" sz="28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8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your recordings @network_primary @joanne_PLN</a:t>
            </a:r>
            <a:endParaRPr sz="4800" b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5" descr="Logo [white writing]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3781" y="5938047"/>
            <a:ext cx="1722482" cy="81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26813" y="6043449"/>
            <a:ext cx="2779985" cy="407274"/>
          </a:xfrm>
          <a:prstGeom prst="rect">
            <a:avLst/>
          </a:prstGeom>
          <a:solidFill>
            <a:srgbClr val="FFE7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Music &amp; Lyrics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Joanne Eccleshare</a:t>
            </a:r>
            <a:endParaRPr/>
          </a:p>
        </p:txBody>
      </p:sp>
      <p:pic>
        <p:nvPicPr>
          <p:cNvPr id="2" name="Picture 1" descr="A red black and yellow flag&#10;&#10;Description automatically generated with low confidence">
            <a:extLst>
              <a:ext uri="{FF2B5EF4-FFF2-40B4-BE49-F238E27FC236}">
                <a16:creationId xmlns:a16="http://schemas.microsoft.com/office/drawing/2014/main" id="{8E4B37AB-FE69-7BA4-EDBD-76E9D85E4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12" y="125059"/>
            <a:ext cx="1248993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https://pixabay.com/get/gf04aecab912aa743e07c21e8d646d1f05d430b7fe4b3bb97f5b548bf4982d90206c05230118e4ad6ffa3bda80fe38e30a08c9a7fe746ecb7cbb32f906177b836_128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3609" y="50735"/>
            <a:ext cx="6524781" cy="67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" y="2241331"/>
            <a:ext cx="12192000" cy="2396357"/>
          </a:xfrm>
          <a:prstGeom prst="rect">
            <a:avLst/>
          </a:prstGeom>
          <a:solidFill>
            <a:srgbClr val="FFE7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4800"/>
              <a:buFont typeface="Century Gothic"/>
              <a:buNone/>
            </a:pPr>
            <a:r>
              <a:rPr lang="en-GB" sz="48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European Day of Languages Song 2023</a:t>
            </a:r>
            <a:br>
              <a:rPr lang="en-GB" sz="48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‘We are Different</a:t>
            </a:r>
            <a:r>
              <a:rPr lang="en-GB" sz="48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br>
              <a:rPr lang="en-GB" sz="48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48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</a:t>
            </a:r>
            <a:r>
              <a:rPr lang="en-GB" sz="4000" b="1" dirty="0" err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40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 err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lang="en-GB" sz="40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 err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</a:t>
            </a:r>
            <a:r>
              <a:rPr lang="en-GB" sz="4000" b="1" dirty="0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endParaRPr sz="4800" b="1" dirty="0">
              <a:solidFill>
                <a:srgbClr val="9A0D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" descr="Logo [white writing]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3781" y="5938047"/>
            <a:ext cx="1722482" cy="81591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26813" y="6043449"/>
            <a:ext cx="2779985" cy="407274"/>
          </a:xfrm>
          <a:prstGeom prst="rect">
            <a:avLst/>
          </a:prstGeom>
          <a:solidFill>
            <a:srgbClr val="FFE7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Music &amp; Lyrics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D65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9A0D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Joanne Eccleshare</a:t>
            </a:r>
            <a:endParaRPr/>
          </a:p>
        </p:txBody>
      </p:sp>
      <p:pic>
        <p:nvPicPr>
          <p:cNvPr id="3" name="Picture 2" descr="A red black and yellow flag&#10;&#10;Description automatically generated with low confidence">
            <a:extLst>
              <a:ext uri="{FF2B5EF4-FFF2-40B4-BE49-F238E27FC236}">
                <a16:creationId xmlns:a16="http://schemas.microsoft.com/office/drawing/2014/main" id="{1A63FE46-AB89-704B-D46F-A872FB245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12" y="125059"/>
            <a:ext cx="1248993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3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676</Words>
  <Application>Microsoft Office PowerPoint</Application>
  <PresentationFormat>Widescreen</PresentationFormat>
  <Paragraphs>77</Paragraphs>
  <Slides>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Calibri</vt:lpstr>
      <vt:lpstr>Arial</vt:lpstr>
      <vt:lpstr>Office Theme</vt:lpstr>
      <vt:lpstr>European Day of Languages Song 2023 ‘We are Different’  ‘Wir sind verschieden’</vt:lpstr>
      <vt:lpstr>Wir sind verschieden</vt:lpstr>
      <vt:lpstr>Wir sind verschieden</vt:lpstr>
      <vt:lpstr>Wir sind verschieden – backing track</vt:lpstr>
      <vt:lpstr>Wir sind verschieden – performance</vt:lpstr>
      <vt:lpstr>We are all Different Challenge:  Make this song different – make it your own! Can you create your own class rap during the middle section – use Ich mag, Du magst… You have 32 beats to fill! Share your recordings @network_primary @joanne_PLN</vt:lpstr>
      <vt:lpstr>European Day of Languages Song 2023 ‘We are Different’  ‘Wir sind verschieden’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Day of Languages Song 2023 ‘We are Different’  ‘Wir sind verschieden’</dc:title>
  <dc:creator>Joanne Eccleshare</dc:creator>
  <cp:lastModifiedBy>Catherine Simms</cp:lastModifiedBy>
  <cp:revision>3</cp:revision>
  <dcterms:created xsi:type="dcterms:W3CDTF">2023-06-25T19:52:46Z</dcterms:created>
  <dcterms:modified xsi:type="dcterms:W3CDTF">2023-09-13T10:13:17Z</dcterms:modified>
</cp:coreProperties>
</file>