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8"/>
  </p:handoutMasterIdLst>
  <p:sldIdLst>
    <p:sldId id="256" r:id="rId2"/>
    <p:sldId id="259" r:id="rId3"/>
    <p:sldId id="261" r:id="rId4"/>
    <p:sldId id="262" r:id="rId5"/>
    <p:sldId id="263" r:id="rId6"/>
    <p:sldId id="264" r:id="rId7"/>
  </p:sldIdLst>
  <p:sldSz cx="9144000" cy="6858000" type="screen4x3"/>
  <p:notesSz cx="6858000" cy="952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76250"/>
          </a:xfrm>
          <a:prstGeom prst="rect">
            <a:avLst/>
          </a:prstGeom>
        </p:spPr>
        <p:txBody>
          <a:bodyPr vert="horz" lIns="91440" tIns="45720" rIns="91440" bIns="45720" rtlCol="0"/>
          <a:lstStyle>
            <a:lvl1pPr algn="r">
              <a:defRPr sz="1200"/>
            </a:lvl1pPr>
          </a:lstStyle>
          <a:p>
            <a:fld id="{89E11EC5-DA8A-4E6A-B27C-D25ADB2B05DD}" type="datetimeFigureOut">
              <a:rPr lang="en-GB" smtClean="0"/>
              <a:pPr/>
              <a:t>23/03/2017</a:t>
            </a:fld>
            <a:endParaRPr lang="en-GB"/>
          </a:p>
        </p:txBody>
      </p:sp>
      <p:sp>
        <p:nvSpPr>
          <p:cNvPr id="4" name="Footer Placeholder 3"/>
          <p:cNvSpPr>
            <a:spLocks noGrp="1"/>
          </p:cNvSpPr>
          <p:nvPr>
            <p:ph type="ftr" sz="quarter" idx="2"/>
          </p:nvPr>
        </p:nvSpPr>
        <p:spPr>
          <a:xfrm>
            <a:off x="0" y="9047097"/>
            <a:ext cx="2971800" cy="4762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047097"/>
            <a:ext cx="2971800" cy="476250"/>
          </a:xfrm>
          <a:prstGeom prst="rect">
            <a:avLst/>
          </a:prstGeom>
        </p:spPr>
        <p:txBody>
          <a:bodyPr vert="horz" lIns="91440" tIns="45720" rIns="91440" bIns="45720" rtlCol="0" anchor="b"/>
          <a:lstStyle>
            <a:lvl1pPr algn="r">
              <a:defRPr sz="1200"/>
            </a:lvl1pPr>
          </a:lstStyle>
          <a:p>
            <a:fld id="{46EFE46D-E21F-4CD3-B18F-4EF716AE7E91}" type="slidenum">
              <a:rPr lang="en-GB" smtClean="0"/>
              <a:pPr/>
              <a:t>‹#›</a:t>
            </a:fld>
            <a:endParaRPr lang="en-GB"/>
          </a:p>
        </p:txBody>
      </p:sp>
    </p:spTree>
    <p:extLst>
      <p:ext uri="{BB962C8B-B14F-4D97-AF65-F5344CB8AC3E}">
        <p14:creationId xmlns="" xmlns:p14="http://schemas.microsoft.com/office/powerpoint/2010/main" val="3707497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92EA3-C96D-4B7C-8E78-75E7B4C508DD}"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EC92EA3-C96D-4B7C-8E78-75E7B4C508D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F1A18-C5F9-48C0-B5EB-D5DA4F2732FD}" type="datetimeFigureOut">
              <a:rPr lang="en-GB" smtClean="0"/>
              <a:pPr/>
              <a:t>23/03/2017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92EA3-C96D-4B7C-8E78-75E7B4C508D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37F1A18-C5F9-48C0-B5EB-D5DA4F2732FD}" type="datetimeFigureOut">
              <a:rPr lang="en-GB" smtClean="0"/>
              <a:pPr/>
              <a:t>23/03/2017</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EC92EA3-C96D-4B7C-8E78-75E7B4C508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Using </a:t>
            </a:r>
            <a:r>
              <a:rPr lang="en-GB" dirty="0" err="1" smtClean="0"/>
              <a:t>Kagan</a:t>
            </a:r>
            <a:r>
              <a:rPr lang="en-GB" dirty="0" smtClean="0"/>
              <a:t> Structures in EYFS</a:t>
            </a:r>
            <a:endParaRPr lang="en-GB" dirty="0"/>
          </a:p>
        </p:txBody>
      </p:sp>
      <p:sp>
        <p:nvSpPr>
          <p:cNvPr id="3" name="Subtitle 2"/>
          <p:cNvSpPr>
            <a:spLocks noGrp="1"/>
          </p:cNvSpPr>
          <p:nvPr>
            <p:ph type="subTitle" idx="1"/>
          </p:nvPr>
        </p:nvSpPr>
        <p:spPr/>
        <p:txBody>
          <a:bodyPr/>
          <a:lstStyle/>
          <a:p>
            <a:r>
              <a:rPr lang="en-GB" dirty="0" smtClean="0"/>
              <a:t>Mrs Box and Miss </a:t>
            </a:r>
            <a:r>
              <a:rPr lang="en-GB" dirty="0" err="1" smtClean="0"/>
              <a:t>Elston</a:t>
            </a:r>
            <a:endParaRPr lang="en-GB" dirty="0"/>
          </a:p>
        </p:txBody>
      </p:sp>
    </p:spTree>
    <p:extLst>
      <p:ext uri="{BB962C8B-B14F-4D97-AF65-F5344CB8AC3E}">
        <p14:creationId xmlns="" xmlns:p14="http://schemas.microsoft.com/office/powerpoint/2010/main" val="98242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we decided to use </a:t>
            </a:r>
            <a:r>
              <a:rPr lang="en-GB" dirty="0" err="1" smtClean="0"/>
              <a:t>Kagan</a:t>
            </a:r>
            <a:r>
              <a:rPr lang="en-GB" dirty="0" smtClean="0"/>
              <a:t> structures</a:t>
            </a:r>
            <a:endParaRPr lang="en-GB" dirty="0"/>
          </a:p>
        </p:txBody>
      </p:sp>
      <p:sp>
        <p:nvSpPr>
          <p:cNvPr id="3" name="Content Placeholder 2"/>
          <p:cNvSpPr>
            <a:spLocks noGrp="1"/>
          </p:cNvSpPr>
          <p:nvPr>
            <p:ph idx="1"/>
          </p:nvPr>
        </p:nvSpPr>
        <p:spPr/>
        <p:txBody>
          <a:bodyPr>
            <a:normAutofit/>
          </a:bodyPr>
          <a:lstStyle/>
          <a:p>
            <a:r>
              <a:rPr lang="en-GB" dirty="0" smtClean="0"/>
              <a:t>	</a:t>
            </a:r>
            <a:r>
              <a:rPr lang="en-GB" b="0" dirty="0"/>
              <a:t>'Working co-operatively in teams is a wonderful experience for students and provides opportunities for students to develop social and life skills that will serve them well throughout life'                    - Dr Spencer </a:t>
            </a:r>
            <a:r>
              <a:rPr lang="en-GB" b="0" dirty="0" err="1"/>
              <a:t>Kagan</a:t>
            </a:r>
            <a:endParaRPr lang="en-GB" dirty="0" smtClean="0"/>
          </a:p>
          <a:p>
            <a:r>
              <a:rPr lang="en-GB" dirty="0"/>
              <a:t>	</a:t>
            </a:r>
            <a:endParaRPr lang="en-GB" dirty="0" smtClean="0"/>
          </a:p>
          <a:p>
            <a:r>
              <a:rPr lang="en-GB" dirty="0"/>
              <a:t>	</a:t>
            </a:r>
            <a:r>
              <a:rPr lang="en-GB" dirty="0" smtClean="0"/>
              <a:t>The </a:t>
            </a:r>
            <a:r>
              <a:rPr lang="en-GB" dirty="0"/>
              <a:t>structures eliminate the typical classroom scenario of ‘hogs and logs’, whereby few children (the hogs) typically answer all of the questions, allowing the rest of the class (the logs) to be passive.  </a:t>
            </a:r>
            <a:r>
              <a:rPr lang="en-GB" dirty="0" err="1"/>
              <a:t>Kagan</a:t>
            </a:r>
            <a:r>
              <a:rPr lang="en-GB" dirty="0"/>
              <a:t> Structures ensure all children are active participants in learning and that everyone is held accountable.  They also enable the children to develop their inter-personal skills through active listening, collaboration and presenting.  They are effective because every pupil shares in the successes of the group, having all played their part in the set task.</a:t>
            </a:r>
          </a:p>
        </p:txBody>
      </p:sp>
    </p:spTree>
    <p:extLst>
      <p:ext uri="{BB962C8B-B14F-4D97-AF65-F5344CB8AC3E}">
        <p14:creationId xmlns="" xmlns:p14="http://schemas.microsoft.com/office/powerpoint/2010/main" val="333067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Which structures have we implemented?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Nursery – </a:t>
            </a:r>
          </a:p>
          <a:p>
            <a:endParaRPr lang="en-GB" dirty="0"/>
          </a:p>
          <a:p>
            <a:pPr>
              <a:buFont typeface="Arial" panose="020B0604020202020204" pitchFamily="34" charset="0"/>
              <a:buChar char="•"/>
            </a:pPr>
            <a:r>
              <a:rPr lang="en-GB" dirty="0" smtClean="0"/>
              <a:t>Timed pair share </a:t>
            </a:r>
          </a:p>
          <a:p>
            <a:endParaRPr lang="en-GB" dirty="0"/>
          </a:p>
          <a:p>
            <a:r>
              <a:rPr lang="en-GB" dirty="0" smtClean="0"/>
              <a:t>Reception classes –</a:t>
            </a:r>
          </a:p>
          <a:p>
            <a:endParaRPr lang="en-GB" dirty="0"/>
          </a:p>
          <a:p>
            <a:pPr>
              <a:buFont typeface="Arial" panose="020B0604020202020204" pitchFamily="34" charset="0"/>
              <a:buChar char="•"/>
            </a:pPr>
            <a:r>
              <a:rPr lang="en-GB" dirty="0" smtClean="0"/>
              <a:t>Timed Pair Share</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Stand up, Hand up, Mix up, Pair Share</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Round Robin</a:t>
            </a:r>
          </a:p>
          <a:p>
            <a:pPr>
              <a:buFont typeface="Arial" panose="020B0604020202020204" pitchFamily="34" charset="0"/>
              <a:buChar char="•"/>
            </a:pPr>
            <a:endParaRPr lang="en-GB" dirty="0"/>
          </a:p>
        </p:txBody>
      </p:sp>
    </p:spTree>
    <p:extLst>
      <p:ext uri="{BB962C8B-B14F-4D97-AF65-F5344CB8AC3E}">
        <p14:creationId xmlns="" xmlns:p14="http://schemas.microsoft.com/office/powerpoint/2010/main" val="4001775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do we use </a:t>
            </a:r>
            <a:r>
              <a:rPr lang="en-GB" dirty="0" err="1" smtClean="0"/>
              <a:t>kagan</a:t>
            </a:r>
            <a:r>
              <a:rPr lang="en-GB" dirty="0" smtClean="0"/>
              <a:t> structures: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166935" y="1100138"/>
            <a:ext cx="6832355" cy="3579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784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the structures </a:t>
            </a:r>
            <a:r>
              <a:rPr lang="en-GB" smtClean="0"/>
              <a:t>have </a:t>
            </a:r>
            <a:r>
              <a:rPr lang="en-GB" smtClean="0"/>
              <a:t>IMPROVED</a:t>
            </a:r>
            <a:r>
              <a:rPr lang="en-GB" smtClean="0"/>
              <a:t> </a:t>
            </a:r>
            <a:r>
              <a:rPr lang="en-GB" dirty="0" smtClean="0"/>
              <a:t>independent/ collaborative learning</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628800"/>
            <a:ext cx="2328863" cy="311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1446213"/>
            <a:ext cx="2378075" cy="318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9832" y="1836737"/>
            <a:ext cx="3109913" cy="2401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05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dirty="0" smtClean="0"/>
              <a:t>Continue using structures. </a:t>
            </a:r>
          </a:p>
          <a:p>
            <a:pPr>
              <a:buFont typeface="Arial" panose="020B0604020202020204" pitchFamily="34" charset="0"/>
              <a:buChar char="•"/>
            </a:pPr>
            <a:r>
              <a:rPr lang="en-GB" sz="2400" dirty="0" smtClean="0"/>
              <a:t>Introduce ‘Stand up, Mix up, Hand up, Pair Share’ in Nursery.</a:t>
            </a:r>
          </a:p>
          <a:p>
            <a:pPr>
              <a:buFont typeface="Arial" panose="020B0604020202020204" pitchFamily="34" charset="0"/>
              <a:buChar char="•"/>
            </a:pPr>
            <a:r>
              <a:rPr lang="en-GB" sz="2400" dirty="0" smtClean="0"/>
              <a:t>Begin using visual prompts to indicate use of structure. Transfer these visual prompts into child initiated play</a:t>
            </a:r>
          </a:p>
          <a:p>
            <a:pPr>
              <a:buFont typeface="Arial" panose="020B0604020202020204" pitchFamily="34" charset="0"/>
              <a:buChar char="•"/>
            </a:pPr>
            <a:r>
              <a:rPr lang="en-GB" sz="2400" dirty="0" smtClean="0"/>
              <a:t>Parental involvement. Information about the structures to be shared with parents on Family Friday.</a:t>
            </a:r>
          </a:p>
        </p:txBody>
      </p:sp>
    </p:spTree>
    <p:extLst>
      <p:ext uri="{BB962C8B-B14F-4D97-AF65-F5344CB8AC3E}">
        <p14:creationId xmlns="" xmlns:p14="http://schemas.microsoft.com/office/powerpoint/2010/main" val="3209693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223</TotalTime>
  <Words>120</Words>
  <Application>Microsoft Office PowerPoint</Application>
  <PresentationFormat>On-screen Show (4:3)</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Angles</vt:lpstr>
      <vt:lpstr>Using Kagan Structures in EYFS</vt:lpstr>
      <vt:lpstr>Why we decided to use Kagan structures</vt:lpstr>
      <vt:lpstr>Which structures have we implemented?</vt:lpstr>
      <vt:lpstr>When do we use kagan structures:</vt:lpstr>
      <vt:lpstr>How the structures have IMPROVED independent/ collaborative learning</vt:lpstr>
      <vt:lpstr>Next steps</vt:lpstr>
    </vt:vector>
  </TitlesOfParts>
  <Company>Chase Lane Primary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Kagan Structures in EYFS</dc:title>
  <dc:creator>Mrs.Box</dc:creator>
  <cp:lastModifiedBy>julie</cp:lastModifiedBy>
  <cp:revision>11</cp:revision>
  <cp:lastPrinted>2017-03-05T16:55:42Z</cp:lastPrinted>
  <dcterms:created xsi:type="dcterms:W3CDTF">2017-03-05T13:39:35Z</dcterms:created>
  <dcterms:modified xsi:type="dcterms:W3CDTF">2017-03-23T12:58:05Z</dcterms:modified>
</cp:coreProperties>
</file>