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5" r:id="rId7"/>
    <p:sldId id="262" r:id="rId8"/>
    <p:sldId id="266" r:id="rId9"/>
    <p:sldId id="274" r:id="rId10"/>
    <p:sldId id="271" r:id="rId11"/>
    <p:sldId id="272" r:id="rId12"/>
    <p:sldId id="273" r:id="rId13"/>
    <p:sldId id="275" r:id="rId14"/>
    <p:sldId id="276" r:id="rId15"/>
    <p:sldId id="277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86871" autoAdjust="0"/>
  </p:normalViewPr>
  <p:slideViewPr>
    <p:cSldViewPr>
      <p:cViewPr>
        <p:scale>
          <a:sx n="70" d="100"/>
          <a:sy n="70" d="100"/>
        </p:scale>
        <p:origin x="-1008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119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2143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546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122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49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190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240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749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069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801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184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8C006-90DC-43CA-B130-B48D96834C5D}" type="datetimeFigureOut">
              <a:rPr lang="en-GB" smtClean="0"/>
              <a:pPr/>
              <a:t>14/03/2017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2283-5812-4544-8535-54FF78043F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548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question ma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7716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question ma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3668"/>
            <a:ext cx="17716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question ma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05064"/>
            <a:ext cx="17716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760" y="1196753"/>
            <a:ext cx="8350696" cy="2403698"/>
          </a:xfrm>
        </p:spPr>
        <p:txBody>
          <a:bodyPr>
            <a:normAutofit/>
          </a:bodyPr>
          <a:lstStyle/>
          <a:p>
            <a:r>
              <a:rPr lang="en-GB" sz="6600" dirty="0" smtClean="0">
                <a:latin typeface="Ravie" panose="04040805050809020602" pitchFamily="82" charset="0"/>
              </a:rPr>
              <a:t>Questioning in Year 3</a:t>
            </a:r>
            <a:endParaRPr lang="en-GB" sz="6600" dirty="0">
              <a:latin typeface="Ravie" panose="040408050508090206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Ravie" panose="04040805050809020602" pitchFamily="82" charset="0"/>
              </a:rPr>
              <a:t>By Mrs </a:t>
            </a:r>
            <a:r>
              <a:rPr lang="en-GB" dirty="0" err="1" smtClean="0">
                <a:solidFill>
                  <a:srgbClr val="FF0000"/>
                </a:solidFill>
                <a:latin typeface="Ravie" panose="04040805050809020602" pitchFamily="82" charset="0"/>
              </a:rPr>
              <a:t>Rudland</a:t>
            </a:r>
            <a:r>
              <a:rPr lang="en-GB" dirty="0" smtClean="0">
                <a:solidFill>
                  <a:srgbClr val="FF0000"/>
                </a:solidFill>
                <a:latin typeface="Ravie" panose="04040805050809020602" pitchFamily="82" charset="0"/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  <a:latin typeface="Ravie" panose="04040805050809020602" pitchFamily="82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Ravie" panose="04040805050809020602" pitchFamily="82" charset="0"/>
              </a:rPr>
              <a:t>nd Miss Porter</a:t>
            </a:r>
            <a:endParaRPr lang="en-GB" dirty="0">
              <a:solidFill>
                <a:srgbClr val="FF0000"/>
              </a:solidFill>
              <a:latin typeface="Ravie" panose="04040805050809020602" pitchFamily="82" charset="0"/>
            </a:endParaRPr>
          </a:p>
        </p:txBody>
      </p:sp>
      <p:pic>
        <p:nvPicPr>
          <p:cNvPr id="5" name="Picture 2" descr="Image result for question ma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14" y="4005064"/>
            <a:ext cx="17716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1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1" t="-95" r="8219" b="95"/>
          <a:stretch/>
        </p:blipFill>
        <p:spPr>
          <a:xfrm rot="5400000">
            <a:off x="3986797" y="504045"/>
            <a:ext cx="5490642" cy="4823764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80528" y="0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xmlns="" val="8289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78" t="3767" r="6753" b="7344"/>
          <a:stretch/>
        </p:blipFill>
        <p:spPr>
          <a:xfrm>
            <a:off x="467544" y="1844824"/>
            <a:ext cx="550288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5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latin typeface="Ravie" panose="04040805050809020602" pitchFamily="82" charset="0"/>
              </a:rPr>
              <a:t>What are we doing in Science?</a:t>
            </a:r>
            <a:endParaRPr lang="en-GB" dirty="0">
              <a:latin typeface="Ravie" panose="040408050508090206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0914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Scientific Enquiry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E:\DCIM\104_PANA\P10405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3" t="3661" b="39435"/>
          <a:stretch/>
        </p:blipFill>
        <p:spPr bwMode="auto">
          <a:xfrm>
            <a:off x="3065464" y="4361871"/>
            <a:ext cx="5034928" cy="23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DCIM\104_PANA\P10405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8" t="7614" r="2557" b="10633"/>
          <a:stretch/>
        </p:blipFill>
        <p:spPr bwMode="auto">
          <a:xfrm>
            <a:off x="4211960" y="1196752"/>
            <a:ext cx="3930555" cy="29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DCIM\104_PANA\P10405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6" t="14127" b="13583"/>
          <a:stretch/>
        </p:blipFill>
        <p:spPr bwMode="auto">
          <a:xfrm rot="5400000">
            <a:off x="-785160" y="3229602"/>
            <a:ext cx="4399283" cy="24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2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Ravie" panose="04040805050809020602" pitchFamily="82" charset="0"/>
              </a:rPr>
              <a:t>General questioning</a:t>
            </a:r>
            <a:endParaRPr lang="en-GB" dirty="0">
              <a:latin typeface="Ravie" panose="04040805050809020602" pitchFamily="82" charset="0"/>
            </a:endParaRPr>
          </a:p>
        </p:txBody>
      </p:sp>
      <p:pic>
        <p:nvPicPr>
          <p:cNvPr id="1026" name="Picture 2" descr="W:\Year 3 2016-17\Questioning Pres\P1010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406" y="2281994"/>
            <a:ext cx="4073426" cy="30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1772816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 children came up with different ways to ask questions.</a:t>
            </a:r>
          </a:p>
          <a:p>
            <a:endParaRPr lang="en-GB" sz="2400" dirty="0"/>
          </a:p>
          <a:p>
            <a:r>
              <a:rPr lang="en-GB" sz="2400" dirty="0" smtClean="0"/>
              <a:t>This is displayed and the children can access this when they ask questions.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9243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5656" y="553446"/>
            <a:ext cx="6296544" cy="47224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6" t="13156" r="27259" b="54622"/>
          <a:stretch/>
        </p:blipFill>
        <p:spPr>
          <a:xfrm>
            <a:off x="0" y="5192471"/>
            <a:ext cx="3510558" cy="1635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5" t="11524" r="10565" b="56532"/>
          <a:stretch/>
        </p:blipFill>
        <p:spPr>
          <a:xfrm>
            <a:off x="4050408" y="5192471"/>
            <a:ext cx="5034314" cy="1635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60" t="12114" r="12207" b="70663"/>
          <a:stretch/>
        </p:blipFill>
        <p:spPr>
          <a:xfrm>
            <a:off x="0" y="188640"/>
            <a:ext cx="5508104" cy="970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53" t="27150" r="19055" b="44517"/>
          <a:stretch/>
        </p:blipFill>
        <p:spPr>
          <a:xfrm>
            <a:off x="5522941" y="124832"/>
            <a:ext cx="3621059" cy="14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6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9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Ravie" panose="04040805050809020602" pitchFamily="82" charset="0"/>
              </a:rPr>
              <a:t>Overall Impact</a:t>
            </a:r>
            <a:endParaRPr lang="en-GB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Using questioning in their work to improve theirs and others writing.</a:t>
            </a:r>
          </a:p>
          <a:p>
            <a:r>
              <a:rPr lang="en-GB" dirty="0" smtClean="0"/>
              <a:t>Not being afraid to ask questions and to get things wrong.</a:t>
            </a:r>
          </a:p>
          <a:p>
            <a:r>
              <a:rPr lang="en-GB" dirty="0" smtClean="0"/>
              <a:t>Children are more inclined to ask and try to answer questions in all subjects.</a:t>
            </a:r>
          </a:p>
          <a:p>
            <a:r>
              <a:rPr lang="en-GB" dirty="0" smtClean="0"/>
              <a:t>Using a wider variety of question starters to pose questions and not just using the most obvious </a:t>
            </a:r>
            <a:r>
              <a:rPr lang="en-GB" dirty="0"/>
              <a:t>ones. </a:t>
            </a:r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hildren </a:t>
            </a:r>
            <a:r>
              <a:rPr lang="en-GB" dirty="0"/>
              <a:t>are making links between subjects.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41694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Ravie" panose="04040805050809020602" pitchFamily="82" charset="0"/>
              </a:rPr>
              <a:t>Coming soon… to a classroom near you</a:t>
            </a:r>
            <a:endParaRPr lang="en-GB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What’s working well?</a:t>
            </a:r>
          </a:p>
          <a:p>
            <a:pPr lvl="1"/>
            <a:r>
              <a:rPr lang="en-GB" dirty="0" smtClean="0"/>
              <a:t>Child centred learning activities</a:t>
            </a:r>
          </a:p>
          <a:p>
            <a:pPr lvl="1"/>
            <a:r>
              <a:rPr lang="en-GB" dirty="0" smtClean="0"/>
              <a:t>Morning work questions</a:t>
            </a:r>
          </a:p>
          <a:p>
            <a:pPr lvl="1"/>
            <a:r>
              <a:rPr lang="en-GB" dirty="0" smtClean="0"/>
              <a:t>Integrated questions in learning</a:t>
            </a:r>
          </a:p>
          <a:p>
            <a:pPr lvl="1"/>
            <a:r>
              <a:rPr lang="en-GB" dirty="0" smtClean="0"/>
              <a:t>Transference of questioning into other subjects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481074"/>
            <a:ext cx="8568952" cy="262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What needs developing / changing</a:t>
            </a:r>
            <a:r>
              <a:rPr lang="en-GB" sz="3200" dirty="0" smtClean="0">
                <a:solidFill>
                  <a:srgbClr val="FF0000"/>
                </a:solidFill>
              </a:rPr>
              <a:t>?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800" dirty="0"/>
              <a:t>Talking </a:t>
            </a:r>
            <a:r>
              <a:rPr lang="en-GB" sz="2800" dirty="0" smtClean="0"/>
              <a:t>chips – links to developing listening skills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800" dirty="0" smtClean="0"/>
              <a:t>Giving children more time to respond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800" dirty="0" smtClean="0"/>
              <a:t>Continual differentiation of questions</a:t>
            </a: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516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Ravie" panose="04040805050809020602" pitchFamily="82" charset="0"/>
              </a:rPr>
              <a:t>What are we doing?</a:t>
            </a:r>
            <a:endParaRPr lang="en-GB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Looking at how </a:t>
            </a:r>
            <a:r>
              <a:rPr lang="en-GB" b="1" dirty="0" smtClean="0"/>
              <a:t>we </a:t>
            </a:r>
            <a:r>
              <a:rPr lang="en-GB" dirty="0" smtClean="0"/>
              <a:t>question the children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WHY?</a:t>
            </a:r>
          </a:p>
          <a:p>
            <a:pPr marL="457200" lvl="1" indent="0">
              <a:buNone/>
            </a:pPr>
            <a:r>
              <a:rPr lang="en-GB" dirty="0" smtClean="0"/>
              <a:t>To extend the children’s thinking</a:t>
            </a:r>
          </a:p>
          <a:p>
            <a:pPr marL="457200" lvl="1" indent="0">
              <a:buNone/>
            </a:pPr>
            <a:r>
              <a:rPr lang="en-GB" dirty="0" smtClean="0"/>
              <a:t>To get broader and deeper answers</a:t>
            </a:r>
          </a:p>
          <a:p>
            <a:pPr marL="457200" lvl="1" indent="0">
              <a:buNone/>
            </a:pPr>
            <a:r>
              <a:rPr lang="en-GB" dirty="0" smtClean="0"/>
              <a:t>To enable children to make links in their learning</a:t>
            </a:r>
          </a:p>
          <a:p>
            <a:pPr marL="457200" lvl="1" indent="0">
              <a:buNone/>
            </a:pPr>
            <a:r>
              <a:rPr lang="en-GB" dirty="0" smtClean="0"/>
              <a:t>To create a more child-led learning environment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014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avie" panose="04040805050809020602" pitchFamily="82" charset="0"/>
              </a:rPr>
              <a:t>What are </a:t>
            </a:r>
            <a:r>
              <a:rPr lang="en-GB" b="1" dirty="0" smtClean="0">
                <a:latin typeface="Ravie" panose="04040805050809020602" pitchFamily="82" charset="0"/>
              </a:rPr>
              <a:t>the children</a:t>
            </a:r>
            <a:r>
              <a:rPr lang="en-GB" dirty="0" smtClean="0">
                <a:latin typeface="Ravie" panose="04040805050809020602" pitchFamily="82" charset="0"/>
              </a:rPr>
              <a:t> doing?</a:t>
            </a:r>
            <a:endParaRPr lang="en-GB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Looking at how the </a:t>
            </a:r>
            <a:r>
              <a:rPr lang="en-GB" b="1" dirty="0" smtClean="0"/>
              <a:t>children</a:t>
            </a:r>
            <a:r>
              <a:rPr lang="en-GB" dirty="0" smtClean="0"/>
              <a:t> question themselves and others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WHY?</a:t>
            </a:r>
          </a:p>
          <a:p>
            <a:pPr marL="457200" lvl="1" indent="0">
              <a:buNone/>
            </a:pPr>
            <a:r>
              <a:rPr lang="en-GB" dirty="0" smtClean="0"/>
              <a:t>To elaborate on ideas</a:t>
            </a:r>
          </a:p>
          <a:p>
            <a:pPr marL="457200" lvl="1" indent="0">
              <a:buNone/>
            </a:pPr>
            <a:r>
              <a:rPr lang="en-GB" dirty="0" smtClean="0"/>
              <a:t>To make them think outside the box</a:t>
            </a:r>
          </a:p>
          <a:p>
            <a:pPr marL="457200" lvl="1" indent="0">
              <a:buNone/>
            </a:pPr>
            <a:r>
              <a:rPr lang="en-GB" dirty="0" smtClean="0"/>
              <a:t>To question their thinking and the thinking of others</a:t>
            </a:r>
          </a:p>
          <a:p>
            <a:pPr marL="457200" lvl="1" indent="0">
              <a:buNone/>
            </a:pPr>
            <a:r>
              <a:rPr lang="en-GB" dirty="0" smtClean="0"/>
              <a:t>To develop their articulacy when demonstrating their understanding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65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avie" panose="04040805050809020602" pitchFamily="82" charset="0"/>
              </a:rPr>
              <a:t>Where the children/teachers started at?</a:t>
            </a:r>
            <a:endParaRPr lang="en-GB" dirty="0">
              <a:latin typeface="Ravie" panose="040408050508090206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Children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Answered with basic/obvious answers</a:t>
            </a:r>
          </a:p>
          <a:p>
            <a:r>
              <a:rPr lang="en-GB" dirty="0" smtClean="0"/>
              <a:t>Not extending or thinking outside the box</a:t>
            </a:r>
          </a:p>
          <a:p>
            <a:r>
              <a:rPr lang="en-GB" dirty="0" smtClean="0"/>
              <a:t>Unable to generate thoughtful questions to pose to other children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Teachers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Not asking enough open questions</a:t>
            </a:r>
          </a:p>
          <a:p>
            <a:r>
              <a:rPr lang="en-GB" dirty="0" smtClean="0"/>
              <a:t>Didn’t always give the children a chance  to ask questions for themselves</a:t>
            </a:r>
          </a:p>
          <a:p>
            <a:r>
              <a:rPr lang="en-GB" dirty="0" smtClean="0"/>
              <a:t>Didn’t give them enough opportunities to then share these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762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Ravie" panose="04040805050809020602" pitchFamily="82" charset="0"/>
              </a:rPr>
              <a:t>What are we doing?</a:t>
            </a:r>
            <a:endParaRPr lang="en-GB" dirty="0">
              <a:latin typeface="Ravie" panose="040408050508090206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Morning Work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8147248" cy="3951288"/>
          </a:xfrm>
        </p:spPr>
        <p:txBody>
          <a:bodyPr/>
          <a:lstStyle/>
          <a:p>
            <a:r>
              <a:rPr lang="en-GB" dirty="0" smtClean="0"/>
              <a:t>Asking and responding to open questions  - making links to other subjects.</a:t>
            </a:r>
          </a:p>
          <a:p>
            <a:pPr marL="0" indent="0">
              <a:buNone/>
            </a:pPr>
            <a:r>
              <a:rPr lang="en-GB" dirty="0" smtClean="0"/>
              <a:t>e.g. Which came first – the chicken or the egg?</a:t>
            </a:r>
          </a:p>
          <a:p>
            <a:endParaRPr lang="en-GB" dirty="0"/>
          </a:p>
        </p:txBody>
      </p:sp>
      <p:pic>
        <p:nvPicPr>
          <p:cNvPr id="2051" name="Picture 3" descr="E:\DCIM\104_PANA\P10405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2" b="25544"/>
          <a:stretch/>
        </p:blipFill>
        <p:spPr bwMode="auto">
          <a:xfrm>
            <a:off x="611560" y="2977462"/>
            <a:ext cx="6984776" cy="36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0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04_PANA\P1040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604894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51520" y="620688"/>
            <a:ext cx="8147248" cy="3951288"/>
          </a:xfrm>
        </p:spPr>
        <p:txBody>
          <a:bodyPr/>
          <a:lstStyle/>
          <a:p>
            <a:r>
              <a:rPr lang="en-GB" dirty="0" smtClean="0"/>
              <a:t>Giving opportunities  to question each other.  Linking it in with other subjects.</a:t>
            </a:r>
          </a:p>
          <a:p>
            <a:pPr marL="0" indent="0">
              <a:buNone/>
            </a:pPr>
            <a:r>
              <a:rPr lang="en-GB" dirty="0" smtClean="0"/>
              <a:t>The children asked each other the questions.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15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Ravie" panose="04040805050809020602" pitchFamily="82" charset="0"/>
              </a:rPr>
              <a:t>What are we doing in Literacy?</a:t>
            </a:r>
            <a:endParaRPr lang="en-GB" sz="3600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Class work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2" descr="W:\Year 3 2016-17\Questioning Pres\P10109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09" b="13681"/>
          <a:stretch/>
        </p:blipFill>
        <p:spPr bwMode="auto">
          <a:xfrm>
            <a:off x="4307952" y="1196752"/>
            <a:ext cx="4867724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DCIM\104_PANA\P1040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647" y="3415405"/>
            <a:ext cx="4590334" cy="3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104_PANA\P10405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b="4811"/>
          <a:stretch/>
        </p:blipFill>
        <p:spPr bwMode="auto">
          <a:xfrm>
            <a:off x="107504" y="2204864"/>
            <a:ext cx="4246640" cy="32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8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7" b="6221"/>
          <a:stretch/>
        </p:blipFill>
        <p:spPr>
          <a:xfrm>
            <a:off x="5076056" y="112820"/>
            <a:ext cx="3878208" cy="29680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01" b="43621"/>
          <a:stretch/>
        </p:blipFill>
        <p:spPr>
          <a:xfrm>
            <a:off x="108973" y="116632"/>
            <a:ext cx="4823067" cy="1666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3" t="16598" b="32354"/>
          <a:stretch/>
        </p:blipFill>
        <p:spPr>
          <a:xfrm>
            <a:off x="107504" y="1908266"/>
            <a:ext cx="4429455" cy="1880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" t="5035" r="3394" b="11560"/>
          <a:stretch/>
        </p:blipFill>
        <p:spPr>
          <a:xfrm>
            <a:off x="152364" y="3916317"/>
            <a:ext cx="4131604" cy="2825051"/>
          </a:xfrm>
          <a:prstGeom prst="rect">
            <a:avLst/>
          </a:prstGeom>
        </p:spPr>
      </p:pic>
      <p:pic>
        <p:nvPicPr>
          <p:cNvPr id="14" name="Picture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3" t="15879"/>
          <a:stretch/>
        </p:blipFill>
        <p:spPr>
          <a:xfrm>
            <a:off x="4644008" y="3603140"/>
            <a:ext cx="4473536" cy="300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8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Ravie" panose="04040805050809020602" pitchFamily="82" charset="0"/>
              </a:rPr>
              <a:t>What are we </a:t>
            </a:r>
            <a:r>
              <a:rPr lang="en-GB" dirty="0" smtClean="0">
                <a:latin typeface="Ravie" panose="04040805050809020602" pitchFamily="82" charset="0"/>
              </a:rPr>
              <a:t>doing in Numeracy?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7200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Class </a:t>
            </a:r>
            <a:r>
              <a:rPr lang="en-GB" sz="2000" dirty="0" smtClean="0">
                <a:solidFill>
                  <a:srgbClr val="FF0000"/>
                </a:solidFill>
              </a:rPr>
              <a:t>work</a:t>
            </a:r>
            <a:endParaRPr lang="en-GB" sz="2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‘My friend says…’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Using the Quick 6 to write their own word problem 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Discussions with </a:t>
            </a:r>
            <a:r>
              <a:rPr lang="en-GB" sz="3200" dirty="0" smtClean="0"/>
              <a:t>partners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Question are posed to constantly question the children’s thinking</a:t>
            </a: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Problem solving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Persevering – having that ‘can do’ attitude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64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420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Questioning in Year 3</vt:lpstr>
      <vt:lpstr>What are we doing?</vt:lpstr>
      <vt:lpstr>What are the children doing?</vt:lpstr>
      <vt:lpstr>Where the children/teachers started at?</vt:lpstr>
      <vt:lpstr>What are we doing?</vt:lpstr>
      <vt:lpstr>Slide 6</vt:lpstr>
      <vt:lpstr>What are we doing in Literacy?</vt:lpstr>
      <vt:lpstr>Slide 8</vt:lpstr>
      <vt:lpstr>What are we doing in Numeracy?</vt:lpstr>
      <vt:lpstr>Slide 10</vt:lpstr>
      <vt:lpstr>Slide 11</vt:lpstr>
      <vt:lpstr>What are we doing in Science?</vt:lpstr>
      <vt:lpstr>General questioning</vt:lpstr>
      <vt:lpstr>Slide 14</vt:lpstr>
      <vt:lpstr>Slide 15</vt:lpstr>
      <vt:lpstr>Overall Impact</vt:lpstr>
      <vt:lpstr>Coming soon… to a classroom near you</vt:lpstr>
    </vt:vector>
  </TitlesOfParts>
  <Company>Chase Lane Primary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in Year 3</dc:title>
  <dc:creator>miss.porter</dc:creator>
  <cp:lastModifiedBy>julie</cp:lastModifiedBy>
  <cp:revision>21</cp:revision>
  <dcterms:created xsi:type="dcterms:W3CDTF">2017-01-16T11:45:09Z</dcterms:created>
  <dcterms:modified xsi:type="dcterms:W3CDTF">2017-03-14T06:56:36Z</dcterms:modified>
</cp:coreProperties>
</file>