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9D8944-4F2E-4DB9-B8A8-BC01D20978F7}" type="datetimeFigureOut">
              <a:rPr lang="en-GB" smtClean="0"/>
              <a:pPr/>
              <a:t>23/03/2017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889189-0393-4A40-9DE3-4F09995FB20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Growth </a:t>
            </a:r>
            <a:r>
              <a:rPr lang="en-GB" sz="5400" b="1" smtClean="0"/>
              <a:t>Mindset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58417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March 2017</a:t>
            </a:r>
          </a:p>
          <a:p>
            <a:r>
              <a:rPr lang="en-GB" sz="2400" dirty="0" smtClean="0"/>
              <a:t>Mrs </a:t>
            </a:r>
            <a:r>
              <a:rPr lang="en-GB" sz="2400" dirty="0" smtClean="0"/>
              <a:t>Peck </a:t>
            </a:r>
            <a:r>
              <a:rPr lang="en-GB" sz="2400" dirty="0" smtClean="0"/>
              <a:t>&amp; </a:t>
            </a:r>
            <a:r>
              <a:rPr lang="en-GB" sz="2400" dirty="0" smtClean="0"/>
              <a:t>Mrs </a:t>
            </a:r>
            <a:r>
              <a:rPr lang="en-GB" sz="2400" dirty="0" smtClean="0"/>
              <a:t> </a:t>
            </a:r>
            <a:r>
              <a:rPr lang="en-GB" sz="2400" dirty="0" smtClean="0"/>
              <a:t>McGowan</a:t>
            </a:r>
            <a:endParaRPr lang="en-GB" sz="2400" dirty="0"/>
          </a:p>
          <a:p>
            <a:r>
              <a:rPr lang="en-GB" sz="2400" dirty="0" smtClean="0"/>
              <a:t>Year 2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30656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To develop </a:t>
            </a:r>
            <a:r>
              <a:rPr lang="en-GB" sz="3200" dirty="0" smtClean="0"/>
              <a:t>positive </a:t>
            </a:r>
            <a:r>
              <a:rPr lang="en-GB" sz="3200" dirty="0" smtClean="0"/>
              <a:t>learners by encouraging them to reflect on how to improve their work</a:t>
            </a:r>
          </a:p>
          <a:p>
            <a:pPr marL="457200" indent="-457200">
              <a:buFont typeface="+mj-lt"/>
              <a:buAutoNum type="arabicPeriod"/>
            </a:pP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Areas of focus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792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dirty="0" smtClean="0"/>
              <a:t>Bringing growth mind-set into the classroom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 smtClean="0"/>
              <a:t>Growth mind-set questionnaire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 smtClean="0"/>
              <a:t>Respond To Marking (RTM)</a:t>
            </a: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actions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391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988840"/>
            <a:ext cx="4392488" cy="2370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Actions:</a:t>
            </a:r>
          </a:p>
          <a:p>
            <a:r>
              <a:rPr lang="en-GB" sz="2000" dirty="0" smtClean="0"/>
              <a:t>Displays</a:t>
            </a:r>
          </a:p>
          <a:p>
            <a:r>
              <a:rPr lang="en-GB" sz="2000" dirty="0" smtClean="0"/>
              <a:t>Circle time</a:t>
            </a:r>
          </a:p>
          <a:p>
            <a:r>
              <a:rPr lang="en-GB" sz="2000" dirty="0" smtClean="0"/>
              <a:t>Assembly time</a:t>
            </a:r>
          </a:p>
          <a:p>
            <a:r>
              <a:rPr lang="en-GB" sz="2000" dirty="0" smtClean="0"/>
              <a:t>Modelling language</a:t>
            </a:r>
          </a:p>
          <a:p>
            <a:r>
              <a:rPr lang="en-GB" sz="2000" dirty="0" smtClean="0"/>
              <a:t>3 b4 me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Bringing </a:t>
            </a:r>
            <a:r>
              <a:rPr lang="en-GB" dirty="0"/>
              <a:t>growth mind-set into the </a:t>
            </a:r>
            <a:r>
              <a:rPr lang="en-GB" dirty="0" smtClean="0"/>
              <a:t>classroom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56043" y="4509120"/>
            <a:ext cx="5284109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GB" sz="2000" b="1" dirty="0" smtClean="0"/>
              <a:t>Outcomes:</a:t>
            </a:r>
          </a:p>
          <a:p>
            <a:r>
              <a:rPr lang="en-GB" sz="2000" dirty="0" smtClean="0"/>
              <a:t>Use of growth mind-set language</a:t>
            </a:r>
          </a:p>
          <a:p>
            <a:r>
              <a:rPr lang="en-GB" sz="2000" dirty="0" smtClean="0"/>
              <a:t>Display reference</a:t>
            </a:r>
          </a:p>
          <a:p>
            <a:r>
              <a:rPr lang="en-GB" sz="2000" dirty="0" smtClean="0"/>
              <a:t>Increased independence</a:t>
            </a:r>
          </a:p>
          <a:p>
            <a:r>
              <a:rPr lang="en-GB" sz="2000" dirty="0" smtClean="0"/>
              <a:t>Use of phrases linked to learning behaviours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56028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525" t="39090" r="1525" b="16831"/>
          <a:stretch/>
        </p:blipFill>
        <p:spPr>
          <a:xfrm>
            <a:off x="5008946" y="4881418"/>
            <a:ext cx="3883534" cy="1283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916">
            <a:off x="6941480" y="1440728"/>
            <a:ext cx="1686262" cy="2248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302">
            <a:off x="3383182" y="1901592"/>
            <a:ext cx="1855940" cy="2474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379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988840"/>
            <a:ext cx="3312368" cy="2370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Actions:</a:t>
            </a:r>
          </a:p>
          <a:p>
            <a:r>
              <a:rPr lang="en-GB" sz="2000" dirty="0" smtClean="0"/>
              <a:t>Questionnaire created</a:t>
            </a:r>
          </a:p>
          <a:p>
            <a:r>
              <a:rPr lang="en-GB" sz="2000" dirty="0" smtClean="0"/>
              <a:t>Link between Carol </a:t>
            </a:r>
            <a:r>
              <a:rPr lang="en-GB" sz="2000" dirty="0" err="1" smtClean="0"/>
              <a:t>Dweck</a:t>
            </a:r>
            <a:r>
              <a:rPr lang="en-GB" sz="2000" dirty="0" smtClean="0"/>
              <a:t> and a school called </a:t>
            </a:r>
            <a:r>
              <a:rPr lang="en-GB" sz="2000" dirty="0" err="1" smtClean="0"/>
              <a:t>Beachborough</a:t>
            </a:r>
            <a:r>
              <a:rPr lang="en-GB" sz="2000" dirty="0" smtClean="0"/>
              <a:t> in Northamptonshire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Growth </a:t>
            </a:r>
            <a:r>
              <a:rPr lang="en-GB" dirty="0"/>
              <a:t>mind-set </a:t>
            </a:r>
            <a:r>
              <a:rPr lang="en-GB" dirty="0" smtClean="0"/>
              <a:t>questionnaire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56043" y="4221088"/>
            <a:ext cx="3555917" cy="2592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GB" sz="2000" b="1" dirty="0" smtClean="0"/>
              <a:t>Outcomes:</a:t>
            </a:r>
          </a:p>
          <a:p>
            <a:r>
              <a:rPr lang="en-GB" sz="2000" dirty="0" smtClean="0"/>
              <a:t>Children has fixed mind-set</a:t>
            </a:r>
          </a:p>
          <a:p>
            <a:r>
              <a:rPr lang="en-GB" sz="2000" dirty="0" smtClean="0"/>
              <a:t>Recognition that children needed to challenge themselves to work outside comfort zone</a:t>
            </a:r>
          </a:p>
          <a:p>
            <a:r>
              <a:rPr lang="en-GB" sz="2000" dirty="0" smtClean="0"/>
              <a:t>Seeing feedback as an opportunity to improve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2339446" cy="3334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50847">
            <a:off x="6568332" y="1603110"/>
            <a:ext cx="2045846" cy="2922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82" t="7523" r="8742" b="33824"/>
          <a:stretch/>
        </p:blipFill>
        <p:spPr>
          <a:xfrm rot="662961">
            <a:off x="5347932" y="4227708"/>
            <a:ext cx="2406946" cy="2377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618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291">
            <a:off x="4483371" y="1751247"/>
            <a:ext cx="164589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988840"/>
            <a:ext cx="3744416" cy="2370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Actions:</a:t>
            </a:r>
          </a:p>
          <a:p>
            <a:r>
              <a:rPr lang="en-GB" sz="2000" dirty="0" smtClean="0"/>
              <a:t>Mini lessons on RTM </a:t>
            </a:r>
          </a:p>
          <a:p>
            <a:r>
              <a:rPr lang="en-GB" sz="2000" dirty="0" smtClean="0"/>
              <a:t>Taking out small groups who are not responding to marking</a:t>
            </a:r>
          </a:p>
          <a:p>
            <a:r>
              <a:rPr lang="en-GB" sz="2000" dirty="0" smtClean="0"/>
              <a:t>Applied RTM in literacy and numeracy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GB" dirty="0"/>
              <a:t>Respond To Marking (RTM)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56043" y="4221088"/>
            <a:ext cx="3555917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GB" sz="2000" b="1" dirty="0" smtClean="0"/>
              <a:t>Outcomes:</a:t>
            </a:r>
          </a:p>
          <a:p>
            <a:r>
              <a:rPr lang="en-GB" sz="2000" dirty="0" smtClean="0"/>
              <a:t>Dedicated time for children not responding</a:t>
            </a:r>
          </a:p>
          <a:p>
            <a:r>
              <a:rPr lang="en-GB" sz="2000" dirty="0" smtClean="0"/>
              <a:t>More time for children to respond to marking</a:t>
            </a:r>
          </a:p>
          <a:p>
            <a:r>
              <a:rPr lang="en-GB" sz="2000" dirty="0" smtClean="0"/>
              <a:t>Greater opportunities to mark self and peers </a:t>
            </a:r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6902070" y="1597269"/>
            <a:ext cx="1725280" cy="2275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02390"/>
            <a:ext cx="1676596" cy="2371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66" y="3563456"/>
            <a:ext cx="1938378" cy="1536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371">
            <a:off x="7145837" y="4362107"/>
            <a:ext cx="1628490" cy="220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923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176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Growth Mindset</vt:lpstr>
      <vt:lpstr>Areas of focus</vt:lpstr>
      <vt:lpstr>Our actions</vt:lpstr>
      <vt:lpstr>Bringing growth mind-set into the classroom</vt:lpstr>
      <vt:lpstr>Growth mind-set questionnaire</vt:lpstr>
      <vt:lpstr>Respond To Marking (RTM)</vt:lpstr>
    </vt:vector>
  </TitlesOfParts>
  <Company>Chase Lane Primary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</dc:title>
  <dc:creator>Mrs.Peck</dc:creator>
  <cp:lastModifiedBy>julie</cp:lastModifiedBy>
  <cp:revision>9</cp:revision>
  <dcterms:created xsi:type="dcterms:W3CDTF">2017-03-05T14:26:41Z</dcterms:created>
  <dcterms:modified xsi:type="dcterms:W3CDTF">2017-03-23T13:08:20Z</dcterms:modified>
</cp:coreProperties>
</file>