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2"/>
  </p:handoutMasterIdLst>
  <p:sldIdLst>
    <p:sldId id="256" r:id="rId2"/>
    <p:sldId id="257" r:id="rId3"/>
    <p:sldId id="258" r:id="rId4"/>
    <p:sldId id="267" r:id="rId5"/>
    <p:sldId id="266" r:id="rId6"/>
    <p:sldId id="265" r:id="rId7"/>
    <p:sldId id="262" r:id="rId8"/>
    <p:sldId id="263" r:id="rId9"/>
    <p:sldId id="259" r:id="rId10"/>
    <p:sldId id="264" r:id="rId11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3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72CCF78-1523-45E9-9D50-982924C965D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31681D5-0EDA-4B06-B374-8A0AA9256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4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BBC6AF-3DD2-4C05-8FD7-58D337036089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6BC5CC-EE11-4371-8643-B8835C591C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829761"/>
          </a:xfrm>
        </p:spPr>
        <p:txBody>
          <a:bodyPr/>
          <a:lstStyle/>
          <a:p>
            <a:pPr algn="ctr"/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37260"/>
            <a:ext cx="8671346" cy="1199704"/>
          </a:xfrm>
        </p:spPr>
        <p:txBody>
          <a:bodyPr/>
          <a:lstStyle/>
          <a:p>
            <a:r>
              <a:rPr lang="en-GB" dirty="0" smtClean="0"/>
              <a:t>Enabling effect feedback to move learning on.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804">
            <a:off x="611560" y="487660"/>
            <a:ext cx="3300063" cy="2448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86">
            <a:off x="4990590" y="519559"/>
            <a:ext cx="3168352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85">
            <a:off x="926763" y="4437112"/>
            <a:ext cx="3059832" cy="2294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777">
            <a:off x="4592034" y="4422401"/>
            <a:ext cx="2988332" cy="22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00808"/>
            <a:ext cx="7488832" cy="39604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Traffic lighting and commenting the LI helps pupils to become more self aware</a:t>
            </a:r>
          </a:p>
          <a:p>
            <a:r>
              <a:rPr lang="en-GB" dirty="0" smtClean="0"/>
              <a:t>Pupils need to be given sufficient time during the end of the lesson to reflect and comment</a:t>
            </a:r>
          </a:p>
          <a:p>
            <a:r>
              <a:rPr lang="en-GB" dirty="0" smtClean="0"/>
              <a:t>Some pupils need to be given prompts and help to think reflectively</a:t>
            </a:r>
          </a:p>
          <a:p>
            <a:r>
              <a:rPr lang="en-GB" dirty="0" smtClean="0"/>
              <a:t>Effective feedback ensures struggling learners are supported and more able pupils are extended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thoughts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52120" y="3139226"/>
            <a:ext cx="3312368" cy="100811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GB" dirty="0" smtClean="0"/>
              <a:t>Pupil traffic Light and comment in related to learning intention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51" y="81524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feedback cycle 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06450" y="1254021"/>
            <a:ext cx="3858134" cy="115212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dirty="0" smtClean="0"/>
              <a:t>Teacher reviews pupil self assessment and adapt planning accordingly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83685" y="5160076"/>
            <a:ext cx="378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Teacher responds to pupil comment by providing support, giving or extending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951" y="332011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Pupils are given time to respond to marking (RTM).</a:t>
            </a:r>
            <a:endParaRPr lang="en-GB" dirty="0"/>
          </a:p>
        </p:txBody>
      </p:sp>
      <p:sp>
        <p:nvSpPr>
          <p:cNvPr id="8" name="Bent Arrow 7"/>
          <p:cNvSpPr/>
          <p:nvPr/>
        </p:nvSpPr>
        <p:spPr>
          <a:xfrm>
            <a:off x="827584" y="1340768"/>
            <a:ext cx="1934663" cy="1929477"/>
          </a:xfrm>
          <a:prstGeom prst="bentArrow">
            <a:avLst>
              <a:gd name="adj1" fmla="val 23748"/>
              <a:gd name="adj2" fmla="val 25000"/>
              <a:gd name="adj3" fmla="val 25000"/>
              <a:gd name="adj4" fmla="val 76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63709" y="4014465"/>
            <a:ext cx="1987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75" y="3955305"/>
            <a:ext cx="1987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3813" y="1295748"/>
            <a:ext cx="1733374" cy="18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764704"/>
            <a:ext cx="7499176" cy="507511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GB" dirty="0"/>
              <a:t>P</a:t>
            </a:r>
            <a:r>
              <a:rPr lang="en-GB" dirty="0" smtClean="0"/>
              <a:t>upils express how they feel in relation to the learning intention. They can be green, orange or red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6203032" cy="634082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Traffic Light and comment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87771" y="3429000"/>
            <a:ext cx="829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Next, pupils comment more specifically on how they got on - pupils write a comment either below the traffic light or at the bottom of the page. Pupils are encouraged to be specific about what they struggled with.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342">
            <a:off x="6393933" y="1402981"/>
            <a:ext cx="2298725" cy="172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412">
            <a:off x="3474846" y="1404867"/>
            <a:ext cx="2412223" cy="180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99">
            <a:off x="526205" y="1331769"/>
            <a:ext cx="2475445" cy="1856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5508">
            <a:off x="4839051" y="4814740"/>
            <a:ext cx="2190632" cy="16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3673">
            <a:off x="2103111" y="4784567"/>
            <a:ext cx="2296795" cy="17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Green – pupil is ready to be extended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E:\DCIM\101_PANA\P101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4193" y="1610095"/>
            <a:ext cx="5964153" cy="44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Orange – pupil is unsure about a certain part of the lesson and needs support or further practice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E:\DCIM\101_PANA\P101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606" y="1640803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Red – Pupil needs prompting or support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E:\DCIM\101_PANA\P1010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8205" y="1612235"/>
            <a:ext cx="562811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Pupils are given time to read teacher comment and complete activities.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to marking </a:t>
            </a:r>
            <a:r>
              <a:rPr lang="en-GB" dirty="0"/>
              <a:t>t</a:t>
            </a:r>
            <a:r>
              <a:rPr lang="en-GB" dirty="0" smtClean="0"/>
              <a:t>ime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1"/>
          <a:stretch/>
        </p:blipFill>
        <p:spPr>
          <a:xfrm>
            <a:off x="296320" y="2814470"/>
            <a:ext cx="3455065" cy="3090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917">
            <a:off x="4859108" y="2770245"/>
            <a:ext cx="3865172" cy="28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0848"/>
            <a:ext cx="7848872" cy="2952328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dirty="0" smtClean="0"/>
              <a:t>Teacher to write comments in planning and adapt the next lesson according to the traffic light and comment in relation to the learning intention.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TA support</a:t>
            </a:r>
          </a:p>
          <a:p>
            <a:r>
              <a:rPr lang="en-GB" dirty="0" smtClean="0"/>
              <a:t>Resources</a:t>
            </a:r>
          </a:p>
          <a:p>
            <a:r>
              <a:rPr lang="en-GB" dirty="0" smtClean="0"/>
              <a:t>Pre-teaching group</a:t>
            </a:r>
          </a:p>
          <a:p>
            <a:r>
              <a:rPr lang="en-GB" dirty="0" smtClean="0"/>
              <a:t>Questioning</a:t>
            </a:r>
          </a:p>
          <a:p>
            <a:r>
              <a:rPr lang="en-GB" dirty="0" smtClean="0"/>
              <a:t>Extension activities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GB" dirty="0" smtClean="0"/>
              <a:t>Adapt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96855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GB" dirty="0" smtClean="0"/>
              <a:t>“If you are on green the teacher can give you a challenge and if you are on red or orange the teacher knows if you need help.” (Freddy).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“If I’m orange you can help me.” (</a:t>
            </a:r>
            <a:r>
              <a:rPr lang="en-GB" dirty="0" err="1" smtClean="0"/>
              <a:t>Evie</a:t>
            </a:r>
            <a:r>
              <a:rPr lang="en-GB" dirty="0" smtClean="0"/>
              <a:t>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“I’m not that keen because I feel rushed to write something.” (Ethan)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“It’s good because then you can help us.” (Beau)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“I like it because I know what I was on that day.” (Tiffany)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“I like to traffic light because it helps other people understand what you think so you don’t have to guess.” (Amelia)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“I struggle because sometimes I don’t know how I feel.” (Phoebe)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“I like it because it helps you think about what you were doing.” (Zara)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n-GB" dirty="0" smtClean="0"/>
              <a:t>What do pupils think?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3776</TotalTime>
  <Words>413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Feedback</vt:lpstr>
      <vt:lpstr>The feedback cycle </vt:lpstr>
      <vt:lpstr>Traffic Light and comment</vt:lpstr>
      <vt:lpstr>Green – pupil is ready to be extended </vt:lpstr>
      <vt:lpstr>Orange – pupil is unsure about a certain part of the lesson and needs support or further practice </vt:lpstr>
      <vt:lpstr>Red – Pupil needs prompting or support </vt:lpstr>
      <vt:lpstr>Response to marking time</vt:lpstr>
      <vt:lpstr>Adapt planning</vt:lpstr>
      <vt:lpstr>What do pupils think?</vt:lpstr>
      <vt:lpstr>Final thoughts</vt:lpstr>
    </vt:vector>
  </TitlesOfParts>
  <Company>Chase Lane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</dc:title>
  <dc:creator>mr.carr</dc:creator>
  <cp:lastModifiedBy>mr.king</cp:lastModifiedBy>
  <cp:revision>31</cp:revision>
  <cp:lastPrinted>2017-03-06T15:29:15Z</cp:lastPrinted>
  <dcterms:created xsi:type="dcterms:W3CDTF">2017-02-27T10:49:00Z</dcterms:created>
  <dcterms:modified xsi:type="dcterms:W3CDTF">2017-03-23T13:27:43Z</dcterms:modified>
</cp:coreProperties>
</file>